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2" r:id="rId6"/>
    <p:sldId id="264" r:id="rId7"/>
    <p:sldId id="260" r:id="rId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D9E7"/>
    <a:srgbClr val="1D2088"/>
    <a:srgbClr val="008CD6"/>
    <a:srgbClr val="B5B5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82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1F2992A-2D04-42EE-83AD-C9148D102ED5}" type="datetimeFigureOut">
              <a:rPr lang="ko-KR" altLang="en-US" smtClean="0"/>
              <a:t>2019-03-27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473AEE-21A2-4DB6-8247-EC4BED1EAA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3887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1F2992A-2D04-42EE-83AD-C9148D102ED5}" type="datetimeFigureOut">
              <a:rPr lang="ko-KR" altLang="en-US" smtClean="0"/>
              <a:t>2019-03-27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473AEE-21A2-4DB6-8247-EC4BED1EAA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137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1F2992A-2D04-42EE-83AD-C9148D102ED5}" type="datetimeFigureOut">
              <a:rPr lang="ko-KR" altLang="en-US" smtClean="0"/>
              <a:t>2019-03-27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473AEE-21A2-4DB6-8247-EC4BED1EAA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9325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95525" y="260008"/>
            <a:ext cx="8229600" cy="562074"/>
          </a:xfrm>
        </p:spPr>
        <p:txBody>
          <a:bodyPr>
            <a:normAutofit/>
          </a:bodyPr>
          <a:lstStyle>
            <a:lvl1pPr>
              <a:defRPr sz="3000">
                <a:solidFill>
                  <a:srgbClr val="1D2088"/>
                </a:solidFill>
                <a:latin typeface="GothamMedium" pitchFamily="50" charset="0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02840" y="1294790"/>
            <a:ext cx="8229600" cy="5167210"/>
          </a:xfrm>
        </p:spPr>
        <p:txBody>
          <a:bodyPr/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782929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1F2992A-2D04-42EE-83AD-C9148D102ED5}" type="datetimeFigureOut">
              <a:rPr lang="ko-KR" altLang="en-US" smtClean="0"/>
              <a:t>2019-03-27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473AEE-21A2-4DB6-8247-EC4BED1EAA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8389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1F2992A-2D04-42EE-83AD-C9148D102ED5}" type="datetimeFigureOut">
              <a:rPr lang="ko-KR" altLang="en-US" smtClean="0"/>
              <a:t>2019-03-27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473AEE-21A2-4DB6-8247-EC4BED1EAA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3107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1F2992A-2D04-42EE-83AD-C9148D102ED5}" type="datetimeFigureOut">
              <a:rPr lang="ko-KR" altLang="en-US" smtClean="0"/>
              <a:t>2019-03-27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473AEE-21A2-4DB6-8247-EC4BED1EAA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5741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1F2992A-2D04-42EE-83AD-C9148D102ED5}" type="datetimeFigureOut">
              <a:rPr lang="ko-KR" altLang="en-US" smtClean="0"/>
              <a:t>2019-03-27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473AEE-21A2-4DB6-8247-EC4BED1EAA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3555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1F2992A-2D04-42EE-83AD-C9148D102ED5}" type="datetimeFigureOut">
              <a:rPr lang="ko-KR" altLang="en-US" smtClean="0"/>
              <a:t>2019-03-27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473AEE-21A2-4DB6-8247-EC4BED1EAA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3085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1F2992A-2D04-42EE-83AD-C9148D102ED5}" type="datetimeFigureOut">
              <a:rPr lang="ko-KR" altLang="en-US" smtClean="0"/>
              <a:t>2019-03-27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473AEE-21A2-4DB6-8247-EC4BED1EAA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1155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1F2992A-2D04-42EE-83AD-C9148D102ED5}" type="datetimeFigureOut">
              <a:rPr lang="ko-KR" altLang="en-US" smtClean="0"/>
              <a:t>2019-03-27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473AEE-21A2-4DB6-8247-EC4BED1EAA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4545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명준\진행프로젝트\ConsAsia\이미지\ppt템플릿 폴더\배경용jpg\배경4.jp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2764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Gotham Bold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명준\진행프로젝트\ConsAsia\이미지\ppt템플릿 폴더\배경용jpg\배경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직사각형 6"/>
          <p:cNvSpPr/>
          <p:nvPr/>
        </p:nvSpPr>
        <p:spPr>
          <a:xfrm>
            <a:off x="295081" y="5867784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b-NO" altLang="ko-KR" sz="2000" dirty="0" smtClean="0">
                <a:solidFill>
                  <a:srgbClr val="1D2088"/>
                </a:solidFill>
                <a:latin typeface="Gotham Book" pitchFamily="2" charset="0"/>
              </a:rPr>
              <a:t>Seoul, Korea</a:t>
            </a:r>
          </a:p>
          <a:p>
            <a:r>
              <a:rPr lang="nb-NO" altLang="ko-KR" sz="2000" dirty="0" smtClean="0">
                <a:solidFill>
                  <a:srgbClr val="1D2088"/>
                </a:solidFill>
                <a:latin typeface="Gotham Book" pitchFamily="2" charset="0"/>
              </a:rPr>
              <a:t>November 8-10, 2019</a:t>
            </a:r>
            <a:endParaRPr lang="ko-KR" altLang="en-US" sz="2000" dirty="0">
              <a:solidFill>
                <a:srgbClr val="1D2088"/>
              </a:solidFill>
              <a:latin typeface="Gotham Book" pitchFamily="2" charset="0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99392"/>
            <a:ext cx="3059832" cy="1462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38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명준\진행프로젝트\ConsAsia\이미지\ppt템플릿 폴더\배경용jpg\배경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제목 1"/>
          <p:cNvSpPr>
            <a:spLocks noGrp="1"/>
          </p:cNvSpPr>
          <p:nvPr>
            <p:ph type="title"/>
          </p:nvPr>
        </p:nvSpPr>
        <p:spPr>
          <a:xfrm>
            <a:off x="248635" y="443739"/>
            <a:ext cx="1972219" cy="562074"/>
          </a:xfrm>
        </p:spPr>
        <p:txBody>
          <a:bodyPr>
            <a:noAutofit/>
          </a:bodyPr>
          <a:lstStyle/>
          <a:p>
            <a:r>
              <a:rPr lang="en-US" altLang="ko-KR" sz="7200" dirty="0" smtClean="0">
                <a:solidFill>
                  <a:schemeClr val="bg1"/>
                </a:solidFill>
                <a:latin typeface="Gotham Book" pitchFamily="2" charset="0"/>
              </a:rPr>
              <a:t>00</a:t>
            </a:r>
            <a:endParaRPr lang="ko-KR" altLang="en-US" sz="7200" dirty="0">
              <a:solidFill>
                <a:schemeClr val="bg1"/>
              </a:solidFill>
              <a:latin typeface="Gotham Book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38586" y="2892011"/>
            <a:ext cx="4968552" cy="7278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700" dirty="0" smtClean="0">
                <a:solidFill>
                  <a:schemeClr val="bg1"/>
                </a:solidFill>
                <a:latin typeface="GothamMedium" pitchFamily="50" charset="0"/>
              </a:rPr>
              <a:t>Chapter Subject</a:t>
            </a:r>
            <a:endParaRPr lang="ko-KR" altLang="en-US" sz="3700" dirty="0">
              <a:solidFill>
                <a:schemeClr val="bg1"/>
              </a:solidFill>
              <a:latin typeface="GothamMedium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712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명준\진행프로젝트\ConsAsia\이미지\ppt템플릿 폴더\배경용jpg\배경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제목 1"/>
          <p:cNvSpPr txBox="1">
            <a:spLocks/>
          </p:cNvSpPr>
          <p:nvPr/>
        </p:nvSpPr>
        <p:spPr>
          <a:xfrm>
            <a:off x="248635" y="443739"/>
            <a:ext cx="1972219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Gotham Bold" pitchFamily="2" charset="0"/>
                <a:ea typeface="+mj-ea"/>
                <a:cs typeface="+mj-cs"/>
              </a:defRPr>
            </a:lvl1pPr>
          </a:lstStyle>
          <a:p>
            <a:r>
              <a:rPr lang="en-US" altLang="ko-KR" sz="7200" smtClean="0">
                <a:solidFill>
                  <a:schemeClr val="bg1"/>
                </a:solidFill>
                <a:latin typeface="Gotham Book" pitchFamily="2" charset="0"/>
              </a:rPr>
              <a:t>00</a:t>
            </a:r>
            <a:endParaRPr lang="ko-KR" altLang="en-US" sz="7200" dirty="0">
              <a:solidFill>
                <a:schemeClr val="bg1"/>
              </a:solidFill>
              <a:latin typeface="Gotham Book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8586" y="2892011"/>
            <a:ext cx="4968552" cy="7278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700" dirty="0" smtClean="0">
                <a:solidFill>
                  <a:schemeClr val="bg1"/>
                </a:solidFill>
                <a:latin typeface="GothamMedium" pitchFamily="50" charset="0"/>
              </a:rPr>
              <a:t>Chapter Subject</a:t>
            </a:r>
            <a:endParaRPr lang="ko-KR" altLang="en-US" sz="3700" dirty="0">
              <a:solidFill>
                <a:schemeClr val="bg1"/>
              </a:solidFill>
              <a:latin typeface="GothamMedium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943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Subject</a:t>
            </a:r>
            <a:endParaRPr lang="ko-KR" altLang="en-US" dirty="0"/>
          </a:p>
        </p:txBody>
      </p:sp>
      <p:cxnSp>
        <p:nvCxnSpPr>
          <p:cNvPr id="8" name="직선 연결선 7"/>
          <p:cNvCxnSpPr/>
          <p:nvPr/>
        </p:nvCxnSpPr>
        <p:spPr>
          <a:xfrm>
            <a:off x="396000" y="6469918"/>
            <a:ext cx="8352000" cy="0"/>
          </a:xfrm>
          <a:prstGeom prst="line">
            <a:avLst/>
          </a:prstGeom>
          <a:ln w="31750">
            <a:solidFill>
              <a:srgbClr val="B5B5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658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Lecture Subject</a:t>
            </a:r>
            <a:endParaRPr lang="ko-KR" altLang="en-US" dirty="0"/>
          </a:p>
        </p:txBody>
      </p:sp>
      <p:cxnSp>
        <p:nvCxnSpPr>
          <p:cNvPr id="8" name="직선 연결선 7"/>
          <p:cNvCxnSpPr/>
          <p:nvPr/>
        </p:nvCxnSpPr>
        <p:spPr>
          <a:xfrm>
            <a:off x="396000" y="6469918"/>
            <a:ext cx="8352000" cy="0"/>
          </a:xfrm>
          <a:prstGeom prst="line">
            <a:avLst/>
          </a:prstGeom>
          <a:ln w="31750">
            <a:solidFill>
              <a:srgbClr val="B5B5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직사각형 10"/>
          <p:cNvSpPr/>
          <p:nvPr/>
        </p:nvSpPr>
        <p:spPr>
          <a:xfrm>
            <a:off x="396000" y="1378800"/>
            <a:ext cx="900000" cy="900000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rgbClr val="008C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6238800" y="396000"/>
            <a:ext cx="2509200" cy="18792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6238800" y="2348880"/>
            <a:ext cx="2509200" cy="18792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6238800" y="4300088"/>
            <a:ext cx="2509200" cy="18792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1381744" y="1320969"/>
            <a:ext cx="1362874" cy="5493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ko-KR" sz="900" dirty="0" err="1" smtClean="0">
                <a:solidFill>
                  <a:srgbClr val="1D2088"/>
                </a:solidFill>
                <a:latin typeface="GothamMedium" pitchFamily="50" charset="0"/>
              </a:rPr>
              <a:t>Firstname</a:t>
            </a:r>
            <a:r>
              <a:rPr lang="en-US" altLang="ko-KR" sz="900" dirty="0" smtClean="0">
                <a:solidFill>
                  <a:srgbClr val="1D2088"/>
                </a:solidFill>
                <a:latin typeface="GothamMedium" pitchFamily="50" charset="0"/>
              </a:rPr>
              <a:t> </a:t>
            </a:r>
            <a:r>
              <a:rPr lang="en-US" altLang="ko-KR" sz="900" dirty="0" err="1" smtClean="0">
                <a:solidFill>
                  <a:srgbClr val="1D2088"/>
                </a:solidFill>
                <a:latin typeface="GothamMedium" pitchFamily="50" charset="0"/>
              </a:rPr>
              <a:t>Lastname</a:t>
            </a:r>
            <a:endParaRPr lang="en-US" altLang="ko-KR" sz="900" dirty="0" smtClean="0">
              <a:solidFill>
                <a:srgbClr val="1D2088"/>
              </a:solidFill>
              <a:latin typeface="GothamMedium" pitchFamily="50" charset="0"/>
            </a:endParaRPr>
          </a:p>
          <a:p>
            <a:pPr>
              <a:lnSpc>
                <a:spcPct val="110000"/>
              </a:lnSpc>
            </a:pPr>
            <a:r>
              <a:rPr lang="en-US" altLang="ko-KR" sz="900" dirty="0" smtClean="0">
                <a:latin typeface="GothamLight" pitchFamily="50" charset="0"/>
              </a:rPr>
              <a:t>University, Position, </a:t>
            </a:r>
          </a:p>
          <a:p>
            <a:pPr>
              <a:lnSpc>
                <a:spcPct val="110000"/>
              </a:lnSpc>
            </a:pPr>
            <a:r>
              <a:rPr lang="en-US" altLang="ko-KR" sz="900" dirty="0" smtClean="0">
                <a:latin typeface="GothamLight" pitchFamily="50" charset="0"/>
              </a:rPr>
              <a:t>Country</a:t>
            </a:r>
            <a:endParaRPr lang="ko-KR" altLang="en-US" sz="900" dirty="0">
              <a:latin typeface="GothamLight" pitchFamily="50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381744" y="2431630"/>
            <a:ext cx="4461056" cy="1896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100" dirty="0" smtClean="0">
                <a:latin typeface="GothamLight" pitchFamily="50" charset="0"/>
              </a:rPr>
              <a:t>Lorem ipsum dolor sit </a:t>
            </a:r>
            <a:r>
              <a:rPr lang="en-US" altLang="ko-KR" sz="1100" dirty="0" err="1" smtClean="0">
                <a:latin typeface="GothamLight" pitchFamily="50" charset="0"/>
              </a:rPr>
              <a:t>amet</a:t>
            </a:r>
            <a:r>
              <a:rPr lang="en-US" altLang="ko-KR" sz="1100" dirty="0" smtClean="0">
                <a:latin typeface="GothamLight" pitchFamily="50" charset="0"/>
              </a:rPr>
              <a:t>, </a:t>
            </a:r>
            <a:r>
              <a:rPr lang="en-US" altLang="ko-KR" sz="1100" dirty="0" err="1" smtClean="0">
                <a:latin typeface="GothamLight" pitchFamily="50" charset="0"/>
              </a:rPr>
              <a:t>consectetur</a:t>
            </a:r>
            <a:r>
              <a:rPr lang="en-US" altLang="ko-KR" sz="1100" dirty="0" smtClean="0">
                <a:latin typeface="GothamLight" pitchFamily="50" charset="0"/>
              </a:rPr>
              <a:t> </a:t>
            </a:r>
            <a:r>
              <a:rPr lang="en-US" altLang="ko-KR" sz="1100" dirty="0" err="1" smtClean="0">
                <a:latin typeface="GothamLight" pitchFamily="50" charset="0"/>
              </a:rPr>
              <a:t>adipiscing</a:t>
            </a:r>
            <a:r>
              <a:rPr lang="en-US" altLang="ko-KR" sz="1100" dirty="0" smtClean="0">
                <a:latin typeface="GothamLight" pitchFamily="50" charset="0"/>
              </a:rPr>
              <a:t> </a:t>
            </a:r>
            <a:r>
              <a:rPr lang="en-US" altLang="ko-KR" sz="1100" dirty="0" err="1" smtClean="0">
                <a:latin typeface="GothamLight" pitchFamily="50" charset="0"/>
              </a:rPr>
              <a:t>elit</a:t>
            </a:r>
            <a:r>
              <a:rPr lang="en-US" altLang="ko-KR" sz="1100" dirty="0" smtClean="0">
                <a:latin typeface="GothamLight" pitchFamily="50" charset="0"/>
              </a:rPr>
              <a:t>. Nam at </a:t>
            </a:r>
            <a:r>
              <a:rPr lang="en-US" altLang="ko-KR" sz="1100" dirty="0" err="1" smtClean="0">
                <a:latin typeface="GothamLight" pitchFamily="50" charset="0"/>
              </a:rPr>
              <a:t>pellentesque</a:t>
            </a:r>
            <a:r>
              <a:rPr lang="en-US" altLang="ko-KR" sz="1100" dirty="0" smtClean="0">
                <a:latin typeface="GothamLight" pitchFamily="50" charset="0"/>
              </a:rPr>
              <a:t> lacus. </a:t>
            </a:r>
            <a:r>
              <a:rPr lang="en-US" altLang="ko-KR" sz="1100" dirty="0" err="1" smtClean="0">
                <a:latin typeface="GothamLight" pitchFamily="50" charset="0"/>
              </a:rPr>
              <a:t>Ut</a:t>
            </a:r>
            <a:r>
              <a:rPr lang="en-US" altLang="ko-KR" sz="1100" dirty="0" smtClean="0">
                <a:latin typeface="GothamLight" pitchFamily="50" charset="0"/>
              </a:rPr>
              <a:t> </a:t>
            </a:r>
            <a:r>
              <a:rPr lang="en-US" altLang="ko-KR" sz="1100" dirty="0" err="1" smtClean="0">
                <a:latin typeface="GothamLight" pitchFamily="50" charset="0"/>
              </a:rPr>
              <a:t>porttitor</a:t>
            </a:r>
            <a:r>
              <a:rPr lang="en-US" altLang="ko-KR" sz="1100" dirty="0" smtClean="0">
                <a:latin typeface="GothamLight" pitchFamily="50" charset="0"/>
              </a:rPr>
              <a:t> </a:t>
            </a:r>
            <a:r>
              <a:rPr lang="en-US" altLang="ko-KR" sz="1100" dirty="0" err="1" smtClean="0">
                <a:latin typeface="GothamLight" pitchFamily="50" charset="0"/>
              </a:rPr>
              <a:t>mauris</a:t>
            </a:r>
            <a:r>
              <a:rPr lang="en-US" altLang="ko-KR" sz="1100" dirty="0" smtClean="0">
                <a:latin typeface="GothamLight" pitchFamily="50" charset="0"/>
              </a:rPr>
              <a:t> lorem, et </a:t>
            </a:r>
            <a:r>
              <a:rPr lang="en-US" altLang="ko-KR" sz="1100" dirty="0" err="1" smtClean="0">
                <a:latin typeface="GothamLight" pitchFamily="50" charset="0"/>
              </a:rPr>
              <a:t>lobortis</a:t>
            </a:r>
            <a:r>
              <a:rPr lang="en-US" altLang="ko-KR" sz="1100" dirty="0" smtClean="0">
                <a:latin typeface="GothamLight" pitchFamily="50" charset="0"/>
              </a:rPr>
              <a:t> </a:t>
            </a:r>
            <a:r>
              <a:rPr lang="en-US" altLang="ko-KR" sz="1100" dirty="0" err="1" smtClean="0">
                <a:latin typeface="GothamLight" pitchFamily="50" charset="0"/>
              </a:rPr>
              <a:t>sapien</a:t>
            </a:r>
            <a:r>
              <a:rPr lang="en-US" altLang="ko-KR" sz="1100" dirty="0" smtClean="0">
                <a:latin typeface="GothamLight" pitchFamily="50" charset="0"/>
              </a:rPr>
              <a:t> </a:t>
            </a:r>
            <a:r>
              <a:rPr lang="en-US" altLang="ko-KR" sz="1100" dirty="0" err="1" smtClean="0">
                <a:latin typeface="GothamLight" pitchFamily="50" charset="0"/>
              </a:rPr>
              <a:t>venenatis</a:t>
            </a:r>
            <a:r>
              <a:rPr lang="en-US" altLang="ko-KR" sz="1100" dirty="0" smtClean="0">
                <a:latin typeface="GothamLight" pitchFamily="50" charset="0"/>
              </a:rPr>
              <a:t> </a:t>
            </a:r>
            <a:r>
              <a:rPr lang="en-US" altLang="ko-KR" sz="1100" dirty="0" err="1" smtClean="0">
                <a:latin typeface="GothamLight" pitchFamily="50" charset="0"/>
              </a:rPr>
              <a:t>eu</a:t>
            </a:r>
            <a:r>
              <a:rPr lang="en-US" altLang="ko-KR" sz="1100" dirty="0" smtClean="0">
                <a:latin typeface="GothamLight" pitchFamily="50" charset="0"/>
              </a:rPr>
              <a:t>. </a:t>
            </a:r>
            <a:r>
              <a:rPr lang="en-US" altLang="ko-KR" sz="1100" dirty="0" err="1" smtClean="0">
                <a:latin typeface="GothamLight" pitchFamily="50" charset="0"/>
              </a:rPr>
              <a:t>Aenean</a:t>
            </a:r>
            <a:r>
              <a:rPr lang="en-US" altLang="ko-KR" sz="1100" dirty="0" smtClean="0">
                <a:latin typeface="GothamLight" pitchFamily="50" charset="0"/>
              </a:rPr>
              <a:t> libero nisi, </a:t>
            </a:r>
            <a:r>
              <a:rPr lang="en-US" altLang="ko-KR" sz="1100" dirty="0" err="1" smtClean="0">
                <a:latin typeface="GothamLight" pitchFamily="50" charset="0"/>
              </a:rPr>
              <a:t>faucibus</a:t>
            </a:r>
            <a:r>
              <a:rPr lang="en-US" altLang="ko-KR" sz="1100" dirty="0" smtClean="0">
                <a:latin typeface="GothamLight" pitchFamily="50" charset="0"/>
              </a:rPr>
              <a:t> </a:t>
            </a:r>
            <a:r>
              <a:rPr lang="en-US" altLang="ko-KR" sz="1100" dirty="0" err="1" smtClean="0">
                <a:latin typeface="GothamLight" pitchFamily="50" charset="0"/>
              </a:rPr>
              <a:t>eget</a:t>
            </a:r>
            <a:r>
              <a:rPr lang="en-US" altLang="ko-KR" sz="1100" dirty="0" smtClean="0">
                <a:latin typeface="GothamLight" pitchFamily="50" charset="0"/>
              </a:rPr>
              <a:t> </a:t>
            </a:r>
            <a:r>
              <a:rPr lang="en-US" altLang="ko-KR" sz="1100" dirty="0" err="1" smtClean="0">
                <a:latin typeface="GothamLight" pitchFamily="50" charset="0"/>
              </a:rPr>
              <a:t>blandit</a:t>
            </a:r>
            <a:r>
              <a:rPr lang="en-US" altLang="ko-KR" sz="1100" dirty="0" smtClean="0">
                <a:latin typeface="GothamLight" pitchFamily="50" charset="0"/>
              </a:rPr>
              <a:t> </a:t>
            </a:r>
            <a:r>
              <a:rPr lang="en-US" altLang="ko-KR" sz="1100" dirty="0" err="1" smtClean="0">
                <a:latin typeface="GothamLight" pitchFamily="50" charset="0"/>
              </a:rPr>
              <a:t>eu</a:t>
            </a:r>
            <a:r>
              <a:rPr lang="en-US" altLang="ko-KR" sz="1100" dirty="0" smtClean="0">
                <a:latin typeface="GothamLight" pitchFamily="50" charset="0"/>
              </a:rPr>
              <a:t>, </a:t>
            </a:r>
            <a:r>
              <a:rPr lang="en-US" altLang="ko-KR" sz="1100" dirty="0" err="1" smtClean="0">
                <a:latin typeface="GothamLight" pitchFamily="50" charset="0"/>
              </a:rPr>
              <a:t>vehicula</a:t>
            </a:r>
            <a:r>
              <a:rPr lang="en-US" altLang="ko-KR" sz="1100" dirty="0" smtClean="0">
                <a:latin typeface="GothamLight" pitchFamily="50" charset="0"/>
              </a:rPr>
              <a:t> </a:t>
            </a:r>
            <a:r>
              <a:rPr lang="en-US" altLang="ko-KR" sz="1100" dirty="0" err="1" smtClean="0">
                <a:latin typeface="GothamLight" pitchFamily="50" charset="0"/>
              </a:rPr>
              <a:t>nec</a:t>
            </a:r>
            <a:r>
              <a:rPr lang="en-US" altLang="ko-KR" sz="1100" dirty="0" smtClean="0">
                <a:latin typeface="GothamLight" pitchFamily="50" charset="0"/>
              </a:rPr>
              <a:t> </a:t>
            </a:r>
            <a:r>
              <a:rPr lang="en-US" altLang="ko-KR" sz="1100" dirty="0" err="1" smtClean="0">
                <a:latin typeface="GothamLight" pitchFamily="50" charset="0"/>
              </a:rPr>
              <a:t>elit</a:t>
            </a:r>
            <a:r>
              <a:rPr lang="en-US" altLang="ko-KR" sz="1100" dirty="0" smtClean="0">
                <a:latin typeface="GothamLight" pitchFamily="50" charset="0"/>
              </a:rPr>
              <a:t>. </a:t>
            </a:r>
            <a:r>
              <a:rPr lang="en-US" altLang="ko-KR" sz="1100" dirty="0" err="1" smtClean="0">
                <a:latin typeface="GothamLight" pitchFamily="50" charset="0"/>
              </a:rPr>
              <a:t>Donec</a:t>
            </a:r>
            <a:r>
              <a:rPr lang="en-US" altLang="ko-KR" sz="1100" dirty="0" smtClean="0">
                <a:latin typeface="GothamLight" pitchFamily="50" charset="0"/>
              </a:rPr>
              <a:t> </a:t>
            </a:r>
            <a:r>
              <a:rPr lang="en-US" altLang="ko-KR" sz="1100" dirty="0" err="1" smtClean="0">
                <a:latin typeface="GothamLight" pitchFamily="50" charset="0"/>
              </a:rPr>
              <a:t>facilisis</a:t>
            </a:r>
            <a:r>
              <a:rPr lang="en-US" altLang="ko-KR" sz="1100" dirty="0" smtClean="0">
                <a:latin typeface="GothamLight" pitchFamily="50" charset="0"/>
              </a:rPr>
              <a:t> </a:t>
            </a:r>
            <a:r>
              <a:rPr lang="en-US" altLang="ko-KR" sz="1100" dirty="0" err="1" smtClean="0">
                <a:latin typeface="GothamLight" pitchFamily="50" charset="0"/>
              </a:rPr>
              <a:t>nec</a:t>
            </a:r>
            <a:r>
              <a:rPr lang="en-US" altLang="ko-KR" sz="1100" dirty="0" smtClean="0">
                <a:latin typeface="GothamLight" pitchFamily="50" charset="0"/>
              </a:rPr>
              <a:t> </a:t>
            </a:r>
            <a:r>
              <a:rPr lang="en-US" altLang="ko-KR" sz="1100" dirty="0" err="1" smtClean="0">
                <a:latin typeface="GothamLight" pitchFamily="50" charset="0"/>
              </a:rPr>
              <a:t>odio</a:t>
            </a:r>
            <a:r>
              <a:rPr lang="en-US" altLang="ko-KR" sz="1100" dirty="0" smtClean="0">
                <a:latin typeface="GothamLight" pitchFamily="50" charset="0"/>
              </a:rPr>
              <a:t> sit </a:t>
            </a:r>
            <a:r>
              <a:rPr lang="en-US" altLang="ko-KR" sz="1100" dirty="0" err="1" smtClean="0">
                <a:latin typeface="GothamLight" pitchFamily="50" charset="0"/>
              </a:rPr>
              <a:t>amet</a:t>
            </a:r>
            <a:r>
              <a:rPr lang="en-US" altLang="ko-KR" sz="1100" dirty="0" smtClean="0">
                <a:latin typeface="GothamLight" pitchFamily="50" charset="0"/>
              </a:rPr>
              <a:t> </a:t>
            </a:r>
            <a:r>
              <a:rPr lang="en-US" altLang="ko-KR" sz="1100" dirty="0" err="1" smtClean="0">
                <a:latin typeface="GothamLight" pitchFamily="50" charset="0"/>
              </a:rPr>
              <a:t>volutpat</a:t>
            </a:r>
            <a:r>
              <a:rPr lang="en-US" altLang="ko-KR" sz="1100" dirty="0" smtClean="0">
                <a:latin typeface="GothamLight" pitchFamily="50" charset="0"/>
              </a:rPr>
              <a:t>. </a:t>
            </a:r>
            <a:r>
              <a:rPr lang="en-US" altLang="ko-KR" sz="1100" dirty="0" err="1" smtClean="0">
                <a:latin typeface="GothamLight" pitchFamily="50" charset="0"/>
              </a:rPr>
              <a:t>Vestibulum</a:t>
            </a:r>
            <a:r>
              <a:rPr lang="en-US" altLang="ko-KR" sz="1100" dirty="0" smtClean="0">
                <a:latin typeface="GothamLight" pitchFamily="50" charset="0"/>
              </a:rPr>
              <a:t> </a:t>
            </a:r>
            <a:r>
              <a:rPr lang="en-US" altLang="ko-KR" sz="1100" dirty="0" err="1" smtClean="0">
                <a:latin typeface="GothamLight" pitchFamily="50" charset="0"/>
              </a:rPr>
              <a:t>rhoncus</a:t>
            </a:r>
            <a:r>
              <a:rPr lang="en-US" altLang="ko-KR" sz="1100" dirty="0" smtClean="0">
                <a:latin typeface="GothamLight" pitchFamily="50" charset="0"/>
              </a:rPr>
              <a:t> sit </a:t>
            </a:r>
            <a:r>
              <a:rPr lang="en-US" altLang="ko-KR" sz="1100" dirty="0" err="1" smtClean="0">
                <a:latin typeface="GothamLight" pitchFamily="50" charset="0"/>
              </a:rPr>
              <a:t>amet</a:t>
            </a:r>
            <a:r>
              <a:rPr lang="en-US" altLang="ko-KR" sz="1100" dirty="0" smtClean="0">
                <a:latin typeface="GothamLight" pitchFamily="50" charset="0"/>
              </a:rPr>
              <a:t> ipsum vitae </a:t>
            </a:r>
            <a:r>
              <a:rPr lang="en-US" altLang="ko-KR" sz="1100" dirty="0" err="1" smtClean="0">
                <a:latin typeface="GothamLight" pitchFamily="50" charset="0"/>
              </a:rPr>
              <a:t>egestas</a:t>
            </a:r>
            <a:r>
              <a:rPr lang="en-US" altLang="ko-KR" sz="1100" dirty="0" smtClean="0">
                <a:latin typeface="GothamLight" pitchFamily="50" charset="0"/>
              </a:rPr>
              <a:t>. </a:t>
            </a:r>
            <a:r>
              <a:rPr lang="en-US" altLang="ko-KR" sz="1100" dirty="0" err="1" smtClean="0">
                <a:latin typeface="GothamLight" pitchFamily="50" charset="0"/>
              </a:rPr>
              <a:t>Sed</a:t>
            </a:r>
            <a:r>
              <a:rPr lang="en-US" altLang="ko-KR" sz="1100" dirty="0" smtClean="0">
                <a:latin typeface="GothamLight" pitchFamily="50" charset="0"/>
              </a:rPr>
              <a:t> </a:t>
            </a:r>
            <a:r>
              <a:rPr lang="en-US" altLang="ko-KR" sz="1100" dirty="0" err="1" smtClean="0">
                <a:latin typeface="GothamLight" pitchFamily="50" charset="0"/>
              </a:rPr>
              <a:t>molestie</a:t>
            </a:r>
            <a:r>
              <a:rPr lang="en-US" altLang="ko-KR" sz="1100" dirty="0" smtClean="0">
                <a:latin typeface="GothamLight" pitchFamily="50" charset="0"/>
              </a:rPr>
              <a:t> </a:t>
            </a:r>
            <a:r>
              <a:rPr lang="en-US" altLang="ko-KR" sz="1100" dirty="0" err="1" smtClean="0">
                <a:latin typeface="GothamLight" pitchFamily="50" charset="0"/>
              </a:rPr>
              <a:t>elit</a:t>
            </a:r>
            <a:r>
              <a:rPr lang="en-US" altLang="ko-KR" sz="1100" dirty="0" smtClean="0">
                <a:latin typeface="GothamLight" pitchFamily="50" charset="0"/>
              </a:rPr>
              <a:t> </a:t>
            </a:r>
            <a:r>
              <a:rPr lang="en-US" altLang="ko-KR" sz="1100" dirty="0" err="1" smtClean="0">
                <a:latin typeface="GothamLight" pitchFamily="50" charset="0"/>
              </a:rPr>
              <a:t>nec</a:t>
            </a:r>
            <a:r>
              <a:rPr lang="en-US" altLang="ko-KR" sz="1100" dirty="0" smtClean="0">
                <a:latin typeface="GothamLight" pitchFamily="50" charset="0"/>
              </a:rPr>
              <a:t> </a:t>
            </a:r>
            <a:r>
              <a:rPr lang="en-US" altLang="ko-KR" sz="1100" dirty="0" err="1" smtClean="0">
                <a:latin typeface="GothamLight" pitchFamily="50" charset="0"/>
              </a:rPr>
              <a:t>sapien</a:t>
            </a:r>
            <a:r>
              <a:rPr lang="en-US" altLang="ko-KR" sz="1100" dirty="0" smtClean="0">
                <a:latin typeface="GothamLight" pitchFamily="50" charset="0"/>
              </a:rPr>
              <a:t> </a:t>
            </a:r>
            <a:r>
              <a:rPr lang="en-US" altLang="ko-KR" sz="1100" dirty="0" err="1" smtClean="0">
                <a:latin typeface="GothamLight" pitchFamily="50" charset="0"/>
              </a:rPr>
              <a:t>congue</a:t>
            </a:r>
            <a:r>
              <a:rPr lang="en-US" altLang="ko-KR" sz="1100" dirty="0" smtClean="0">
                <a:latin typeface="GothamLight" pitchFamily="50" charset="0"/>
              </a:rPr>
              <a:t>, </a:t>
            </a:r>
            <a:r>
              <a:rPr lang="en-US" altLang="ko-KR" sz="1100" dirty="0" err="1" smtClean="0">
                <a:latin typeface="GothamLight" pitchFamily="50" charset="0"/>
              </a:rPr>
              <a:t>vel</a:t>
            </a:r>
            <a:r>
              <a:rPr lang="en-US" altLang="ko-KR" sz="1100" dirty="0" smtClean="0">
                <a:latin typeface="GothamLight" pitchFamily="50" charset="0"/>
              </a:rPr>
              <a:t> </a:t>
            </a:r>
            <a:r>
              <a:rPr lang="en-US" altLang="ko-KR" sz="1100" dirty="0" err="1" smtClean="0">
                <a:latin typeface="GothamLight" pitchFamily="50" charset="0"/>
              </a:rPr>
              <a:t>commodo</a:t>
            </a:r>
            <a:r>
              <a:rPr lang="en-US" altLang="ko-KR" sz="1100" dirty="0" smtClean="0">
                <a:latin typeface="GothamLight" pitchFamily="50" charset="0"/>
              </a:rPr>
              <a:t> ipsum </a:t>
            </a:r>
            <a:r>
              <a:rPr lang="en-US" altLang="ko-KR" sz="1100" dirty="0" err="1" smtClean="0">
                <a:latin typeface="GothamLight" pitchFamily="50" charset="0"/>
              </a:rPr>
              <a:t>mattis</a:t>
            </a:r>
            <a:r>
              <a:rPr lang="en-US" altLang="ko-KR" sz="1100" dirty="0" smtClean="0">
                <a:latin typeface="GothamLight" pitchFamily="50" charset="0"/>
              </a:rPr>
              <a:t>. </a:t>
            </a:r>
            <a:r>
              <a:rPr lang="en-US" altLang="ko-KR" sz="1100" dirty="0" err="1" smtClean="0">
                <a:latin typeface="GothamLight" pitchFamily="50" charset="0"/>
              </a:rPr>
              <a:t>Fusce</a:t>
            </a:r>
            <a:r>
              <a:rPr lang="en-US" altLang="ko-KR" sz="1100" dirty="0" smtClean="0">
                <a:latin typeface="GothamLight" pitchFamily="50" charset="0"/>
              </a:rPr>
              <a:t> </a:t>
            </a:r>
            <a:r>
              <a:rPr lang="en-US" altLang="ko-KR" sz="1100" dirty="0" err="1" smtClean="0">
                <a:latin typeface="GothamLight" pitchFamily="50" charset="0"/>
              </a:rPr>
              <a:t>sed</a:t>
            </a:r>
            <a:r>
              <a:rPr lang="en-US" altLang="ko-KR" sz="1100" dirty="0" smtClean="0">
                <a:latin typeface="GothamLight" pitchFamily="50" charset="0"/>
              </a:rPr>
              <a:t> </a:t>
            </a:r>
            <a:r>
              <a:rPr lang="en-US" altLang="ko-KR" sz="1100" dirty="0" err="1" smtClean="0">
                <a:latin typeface="GothamLight" pitchFamily="50" charset="0"/>
              </a:rPr>
              <a:t>interdum</a:t>
            </a:r>
            <a:r>
              <a:rPr lang="en-US" altLang="ko-KR" sz="1100" dirty="0" smtClean="0">
                <a:latin typeface="GothamLight" pitchFamily="50" charset="0"/>
              </a:rPr>
              <a:t> </a:t>
            </a:r>
            <a:r>
              <a:rPr lang="en-US" altLang="ko-KR" sz="1100" dirty="0" err="1" smtClean="0">
                <a:latin typeface="GothamLight" pitchFamily="50" charset="0"/>
              </a:rPr>
              <a:t>nulla</a:t>
            </a:r>
            <a:r>
              <a:rPr lang="en-US" altLang="ko-KR" sz="1100" dirty="0" smtClean="0">
                <a:latin typeface="GothamLight" pitchFamily="50" charset="0"/>
              </a:rPr>
              <a:t>. </a:t>
            </a:r>
            <a:r>
              <a:rPr lang="en-US" altLang="ko-KR" sz="1100" dirty="0" err="1" smtClean="0">
                <a:latin typeface="GothamLight" pitchFamily="50" charset="0"/>
              </a:rPr>
              <a:t>Aenean</a:t>
            </a:r>
            <a:r>
              <a:rPr lang="en-US" altLang="ko-KR" sz="1100" dirty="0" smtClean="0">
                <a:latin typeface="GothamLight" pitchFamily="50" charset="0"/>
              </a:rPr>
              <a:t> </a:t>
            </a:r>
            <a:r>
              <a:rPr lang="en-US" altLang="ko-KR" sz="1100" dirty="0" err="1" smtClean="0">
                <a:latin typeface="GothamLight" pitchFamily="50" charset="0"/>
              </a:rPr>
              <a:t>accumsan</a:t>
            </a:r>
            <a:r>
              <a:rPr lang="en-US" altLang="ko-KR" sz="1100" dirty="0" smtClean="0">
                <a:latin typeface="GothamLight" pitchFamily="50" charset="0"/>
              </a:rPr>
              <a:t> ipsum </a:t>
            </a:r>
            <a:r>
              <a:rPr lang="en-US" altLang="ko-KR" sz="1100" dirty="0" err="1" smtClean="0">
                <a:latin typeface="GothamLight" pitchFamily="50" charset="0"/>
              </a:rPr>
              <a:t>consectetur</a:t>
            </a:r>
            <a:r>
              <a:rPr lang="en-US" altLang="ko-KR" sz="1100" dirty="0" smtClean="0">
                <a:latin typeface="GothamLight" pitchFamily="50" charset="0"/>
              </a:rPr>
              <a:t>, tempus nisi a, </a:t>
            </a:r>
            <a:r>
              <a:rPr lang="en-US" altLang="ko-KR" sz="1100" dirty="0" err="1" smtClean="0">
                <a:latin typeface="GothamLight" pitchFamily="50" charset="0"/>
              </a:rPr>
              <a:t>porttitor</a:t>
            </a:r>
            <a:r>
              <a:rPr lang="en-US" altLang="ko-KR" sz="1100" dirty="0" smtClean="0">
                <a:latin typeface="GothamLight" pitchFamily="50" charset="0"/>
              </a:rPr>
              <a:t> </a:t>
            </a:r>
            <a:r>
              <a:rPr lang="en-US" altLang="ko-KR" sz="1100" dirty="0" err="1" smtClean="0">
                <a:latin typeface="GothamLight" pitchFamily="50" charset="0"/>
              </a:rPr>
              <a:t>elit</a:t>
            </a:r>
            <a:r>
              <a:rPr lang="en-US" altLang="ko-KR" sz="1100" dirty="0" smtClean="0">
                <a:latin typeface="GothamLight" pitchFamily="50" charset="0"/>
              </a:rPr>
              <a:t>. </a:t>
            </a:r>
            <a:r>
              <a:rPr lang="en-US" altLang="ko-KR" sz="1100" dirty="0" err="1" smtClean="0">
                <a:latin typeface="GothamLight" pitchFamily="50" charset="0"/>
              </a:rPr>
              <a:t>Pellentesque</a:t>
            </a:r>
            <a:r>
              <a:rPr lang="en-US" altLang="ko-KR" sz="1100" dirty="0" smtClean="0">
                <a:latin typeface="GothamLight" pitchFamily="50" charset="0"/>
              </a:rPr>
              <a:t> </a:t>
            </a:r>
            <a:r>
              <a:rPr lang="en-US" altLang="ko-KR" sz="1100" dirty="0" err="1" smtClean="0">
                <a:latin typeface="GothamLight" pitchFamily="50" charset="0"/>
              </a:rPr>
              <a:t>eu</a:t>
            </a:r>
            <a:r>
              <a:rPr lang="en-US" altLang="ko-KR" sz="1100" dirty="0" smtClean="0">
                <a:latin typeface="GothamLight" pitchFamily="50" charset="0"/>
              </a:rPr>
              <a:t> </a:t>
            </a:r>
            <a:r>
              <a:rPr lang="en-US" altLang="ko-KR" sz="1100" dirty="0" err="1" smtClean="0">
                <a:latin typeface="GothamLight" pitchFamily="50" charset="0"/>
              </a:rPr>
              <a:t>tellus</a:t>
            </a:r>
            <a:r>
              <a:rPr lang="en-US" altLang="ko-KR" sz="1100" dirty="0" smtClean="0">
                <a:latin typeface="GothamLight" pitchFamily="50" charset="0"/>
              </a:rPr>
              <a:t> vitae lacus </a:t>
            </a:r>
            <a:r>
              <a:rPr lang="en-US" altLang="ko-KR" sz="1100" dirty="0" err="1" smtClean="0">
                <a:latin typeface="GothamLight" pitchFamily="50" charset="0"/>
              </a:rPr>
              <a:t>ornare</a:t>
            </a:r>
            <a:r>
              <a:rPr lang="en-US" altLang="ko-KR" sz="1100" dirty="0" smtClean="0">
                <a:latin typeface="GothamLight" pitchFamily="50" charset="0"/>
              </a:rPr>
              <a:t> </a:t>
            </a:r>
            <a:r>
              <a:rPr lang="en-US" altLang="ko-KR" sz="1100" dirty="0" err="1" smtClean="0">
                <a:latin typeface="GothamLight" pitchFamily="50" charset="0"/>
              </a:rPr>
              <a:t>imperdiet</a:t>
            </a:r>
            <a:r>
              <a:rPr lang="en-US" altLang="ko-KR" sz="1100" dirty="0" smtClean="0">
                <a:latin typeface="GothamLight" pitchFamily="50" charset="0"/>
              </a:rPr>
              <a:t>. </a:t>
            </a:r>
            <a:endParaRPr lang="ko-KR" altLang="en-US" sz="1100" dirty="0">
              <a:latin typeface="GothamLight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81744" y="4800241"/>
            <a:ext cx="4461056" cy="788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sz="900" dirty="0" err="1" smtClean="0">
                <a:latin typeface="GothamLight" pitchFamily="50" charset="0"/>
              </a:rPr>
              <a:t>Aenean</a:t>
            </a:r>
            <a:r>
              <a:rPr lang="en-US" altLang="ko-KR" sz="900" dirty="0" smtClean="0">
                <a:latin typeface="GothamLight" pitchFamily="50" charset="0"/>
              </a:rPr>
              <a:t> </a:t>
            </a:r>
            <a:r>
              <a:rPr lang="en-US" altLang="ko-KR" sz="900" dirty="0" err="1" smtClean="0">
                <a:latin typeface="GothamLight" pitchFamily="50" charset="0"/>
              </a:rPr>
              <a:t>feugiat</a:t>
            </a:r>
            <a:r>
              <a:rPr lang="en-US" altLang="ko-KR" sz="900" dirty="0" smtClean="0">
                <a:latin typeface="GothamLight" pitchFamily="50" charset="0"/>
              </a:rPr>
              <a:t> </a:t>
            </a:r>
            <a:r>
              <a:rPr lang="en-US" altLang="ko-KR" sz="900" dirty="0" err="1" smtClean="0">
                <a:latin typeface="GothamLight" pitchFamily="50" charset="0"/>
              </a:rPr>
              <a:t>eget</a:t>
            </a:r>
            <a:r>
              <a:rPr lang="en-US" altLang="ko-KR" sz="900" dirty="0" smtClean="0">
                <a:latin typeface="GothamLight" pitchFamily="50" charset="0"/>
              </a:rPr>
              <a:t> </a:t>
            </a:r>
            <a:r>
              <a:rPr lang="en-US" altLang="ko-KR" sz="900" dirty="0" err="1" smtClean="0">
                <a:latin typeface="GothamLight" pitchFamily="50" charset="0"/>
              </a:rPr>
              <a:t>turpis</a:t>
            </a:r>
            <a:r>
              <a:rPr lang="en-US" altLang="ko-KR" sz="900" dirty="0" smtClean="0">
                <a:latin typeface="GothamLight" pitchFamily="50" charset="0"/>
              </a:rPr>
              <a:t> </a:t>
            </a:r>
            <a:r>
              <a:rPr lang="en-US" altLang="ko-KR" sz="900" dirty="0" err="1" smtClean="0">
                <a:latin typeface="GothamLight" pitchFamily="50" charset="0"/>
              </a:rPr>
              <a:t>quis</a:t>
            </a:r>
            <a:r>
              <a:rPr lang="en-US" altLang="ko-KR" sz="900" dirty="0" smtClean="0">
                <a:latin typeface="GothamLight" pitchFamily="50" charset="0"/>
              </a:rPr>
              <a:t> </a:t>
            </a:r>
            <a:r>
              <a:rPr lang="en-US" altLang="ko-KR" sz="900" dirty="0" err="1" smtClean="0">
                <a:latin typeface="GothamLight" pitchFamily="50" charset="0"/>
              </a:rPr>
              <a:t>blandit</a:t>
            </a:r>
            <a:r>
              <a:rPr lang="en-US" altLang="ko-KR" sz="900" dirty="0" smtClean="0">
                <a:latin typeface="GothamLight" pitchFamily="50" charset="0"/>
              </a:rPr>
              <a:t>. </a:t>
            </a:r>
            <a:r>
              <a:rPr lang="en-US" altLang="ko-KR" sz="900" dirty="0" err="1" smtClean="0">
                <a:latin typeface="GothamLight" pitchFamily="50" charset="0"/>
              </a:rPr>
              <a:t>Quisque</a:t>
            </a:r>
            <a:r>
              <a:rPr lang="en-US" altLang="ko-KR" sz="900" dirty="0" smtClean="0">
                <a:latin typeface="GothamLight" pitchFamily="50" charset="0"/>
              </a:rPr>
              <a:t> </a:t>
            </a:r>
            <a:r>
              <a:rPr lang="en-US" altLang="ko-KR" sz="900" dirty="0" err="1" smtClean="0">
                <a:latin typeface="GothamLight" pitchFamily="50" charset="0"/>
              </a:rPr>
              <a:t>eget</a:t>
            </a:r>
            <a:r>
              <a:rPr lang="en-US" altLang="ko-KR" sz="900" dirty="0" smtClean="0">
                <a:latin typeface="GothamLight" pitchFamily="50" charset="0"/>
              </a:rPr>
              <a:t> convallis </a:t>
            </a:r>
            <a:r>
              <a:rPr lang="en-US" altLang="ko-KR" sz="900" dirty="0" err="1" smtClean="0">
                <a:latin typeface="GothamLight" pitchFamily="50" charset="0"/>
              </a:rPr>
              <a:t>turpis</a:t>
            </a:r>
            <a:r>
              <a:rPr lang="en-US" altLang="ko-KR" sz="900" dirty="0" smtClean="0">
                <a:latin typeface="GothamLight" pitchFamily="50" charset="0"/>
              </a:rPr>
              <a:t>. </a:t>
            </a:r>
          </a:p>
          <a:p>
            <a:pPr marL="171450" indent="-1714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sz="900" dirty="0" err="1" smtClean="0">
                <a:latin typeface="GothamLight" pitchFamily="50" charset="0"/>
              </a:rPr>
              <a:t>Curabitur</a:t>
            </a:r>
            <a:r>
              <a:rPr lang="en-US" altLang="ko-KR" sz="900" dirty="0" smtClean="0">
                <a:latin typeface="GothamLight" pitchFamily="50" charset="0"/>
              </a:rPr>
              <a:t> </a:t>
            </a:r>
            <a:r>
              <a:rPr lang="en-US" altLang="ko-KR" sz="900" dirty="0" err="1" smtClean="0">
                <a:latin typeface="GothamLight" pitchFamily="50" charset="0"/>
              </a:rPr>
              <a:t>sed</a:t>
            </a:r>
            <a:r>
              <a:rPr lang="en-US" altLang="ko-KR" sz="900" dirty="0" smtClean="0">
                <a:latin typeface="GothamLight" pitchFamily="50" charset="0"/>
              </a:rPr>
              <a:t> </a:t>
            </a:r>
            <a:r>
              <a:rPr lang="en-US" altLang="ko-KR" sz="900" dirty="0" err="1" smtClean="0">
                <a:latin typeface="GothamLight" pitchFamily="50" charset="0"/>
              </a:rPr>
              <a:t>nulla</a:t>
            </a:r>
            <a:r>
              <a:rPr lang="en-US" altLang="ko-KR" sz="900" dirty="0" smtClean="0">
                <a:latin typeface="GothamLight" pitchFamily="50" charset="0"/>
              </a:rPr>
              <a:t> </a:t>
            </a:r>
            <a:r>
              <a:rPr lang="en-US" altLang="ko-KR" sz="900" dirty="0" err="1" smtClean="0">
                <a:latin typeface="GothamLight" pitchFamily="50" charset="0"/>
              </a:rPr>
              <a:t>sed</a:t>
            </a:r>
            <a:r>
              <a:rPr lang="en-US" altLang="ko-KR" sz="900" dirty="0" smtClean="0">
                <a:latin typeface="GothamLight" pitchFamily="50" charset="0"/>
              </a:rPr>
              <a:t> </a:t>
            </a:r>
            <a:r>
              <a:rPr lang="en-US" altLang="ko-KR" sz="900" dirty="0" err="1" smtClean="0">
                <a:latin typeface="GothamLight" pitchFamily="50" charset="0"/>
              </a:rPr>
              <a:t>massa</a:t>
            </a:r>
            <a:r>
              <a:rPr lang="en-US" altLang="ko-KR" sz="900" dirty="0" smtClean="0">
                <a:latin typeface="GothamLight" pitchFamily="50" charset="0"/>
              </a:rPr>
              <a:t> </a:t>
            </a:r>
            <a:r>
              <a:rPr lang="en-US" altLang="ko-KR" sz="900" dirty="0" err="1" smtClean="0">
                <a:latin typeface="GothamLight" pitchFamily="50" charset="0"/>
              </a:rPr>
              <a:t>mattis</a:t>
            </a:r>
            <a:r>
              <a:rPr lang="en-US" altLang="ko-KR" sz="900" dirty="0" smtClean="0">
                <a:latin typeface="GothamLight" pitchFamily="50" charset="0"/>
              </a:rPr>
              <a:t> </a:t>
            </a:r>
            <a:r>
              <a:rPr lang="en-US" altLang="ko-KR" sz="900" dirty="0" err="1" smtClean="0">
                <a:latin typeface="GothamLight" pitchFamily="50" charset="0"/>
              </a:rPr>
              <a:t>efficitur</a:t>
            </a:r>
            <a:r>
              <a:rPr lang="en-US" altLang="ko-KR" sz="900" dirty="0" smtClean="0">
                <a:latin typeface="GothamLight" pitchFamily="50" charset="0"/>
              </a:rPr>
              <a:t>. </a:t>
            </a:r>
            <a:r>
              <a:rPr lang="en-US" altLang="ko-KR" sz="900" dirty="0" err="1" smtClean="0">
                <a:latin typeface="GothamLight" pitchFamily="50" charset="0"/>
              </a:rPr>
              <a:t>Ut</a:t>
            </a:r>
            <a:r>
              <a:rPr lang="en-US" altLang="ko-KR" sz="900" dirty="0" smtClean="0">
                <a:latin typeface="GothamLight" pitchFamily="50" charset="0"/>
              </a:rPr>
              <a:t> </a:t>
            </a:r>
            <a:r>
              <a:rPr lang="en-US" altLang="ko-KR" sz="900" dirty="0" err="1" smtClean="0">
                <a:latin typeface="GothamLight" pitchFamily="50" charset="0"/>
              </a:rPr>
              <a:t>vel</a:t>
            </a:r>
            <a:r>
              <a:rPr lang="en-US" altLang="ko-KR" sz="900" dirty="0" smtClean="0">
                <a:latin typeface="GothamLight" pitchFamily="50" charset="0"/>
              </a:rPr>
              <a:t> </a:t>
            </a:r>
            <a:r>
              <a:rPr lang="en-US" altLang="ko-KR" sz="900" dirty="0" err="1" smtClean="0">
                <a:latin typeface="GothamLight" pitchFamily="50" charset="0"/>
              </a:rPr>
              <a:t>nisl</a:t>
            </a:r>
            <a:r>
              <a:rPr lang="en-US" altLang="ko-KR" sz="900" dirty="0" smtClean="0">
                <a:latin typeface="GothamLight" pitchFamily="50" charset="0"/>
              </a:rPr>
              <a:t> tempus.</a:t>
            </a:r>
          </a:p>
          <a:p>
            <a:pPr marL="171450" indent="-1714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sz="900" dirty="0" err="1" smtClean="0">
                <a:latin typeface="GothamLight" pitchFamily="50" charset="0"/>
              </a:rPr>
              <a:t>Suspendisse</a:t>
            </a:r>
            <a:r>
              <a:rPr lang="en-US" altLang="ko-KR" sz="900" dirty="0" smtClean="0">
                <a:latin typeface="GothamLight" pitchFamily="50" charset="0"/>
              </a:rPr>
              <a:t> at </a:t>
            </a:r>
            <a:r>
              <a:rPr lang="en-US" altLang="ko-KR" sz="900" dirty="0" err="1" smtClean="0">
                <a:latin typeface="GothamLight" pitchFamily="50" charset="0"/>
              </a:rPr>
              <a:t>vestibulum</a:t>
            </a:r>
            <a:r>
              <a:rPr lang="en-US" altLang="ko-KR" sz="900" dirty="0" smtClean="0">
                <a:latin typeface="GothamLight" pitchFamily="50" charset="0"/>
              </a:rPr>
              <a:t> </a:t>
            </a:r>
            <a:r>
              <a:rPr lang="en-US" altLang="ko-KR" sz="900" dirty="0" err="1" smtClean="0">
                <a:latin typeface="GothamLight" pitchFamily="50" charset="0"/>
              </a:rPr>
              <a:t>leo</a:t>
            </a:r>
            <a:r>
              <a:rPr lang="en-US" altLang="ko-KR" sz="900" dirty="0" smtClean="0">
                <a:latin typeface="GothamLight" pitchFamily="50" charset="0"/>
              </a:rPr>
              <a:t>, </a:t>
            </a:r>
            <a:r>
              <a:rPr lang="en-US" altLang="ko-KR" sz="900" dirty="0" err="1" smtClean="0">
                <a:latin typeface="GothamLight" pitchFamily="50" charset="0"/>
              </a:rPr>
              <a:t>euismod</a:t>
            </a:r>
            <a:r>
              <a:rPr lang="en-US" altLang="ko-KR" sz="900" dirty="0" smtClean="0">
                <a:latin typeface="GothamLight" pitchFamily="50" charset="0"/>
              </a:rPr>
              <a:t> </a:t>
            </a:r>
            <a:r>
              <a:rPr lang="en-US" altLang="ko-KR" sz="900" dirty="0" err="1" smtClean="0">
                <a:latin typeface="GothamLight" pitchFamily="50" charset="0"/>
              </a:rPr>
              <a:t>fermentum</a:t>
            </a:r>
            <a:r>
              <a:rPr lang="en-US" altLang="ko-KR" sz="900" dirty="0" smtClean="0">
                <a:latin typeface="GothamLight" pitchFamily="50" charset="0"/>
              </a:rPr>
              <a:t> </a:t>
            </a:r>
            <a:r>
              <a:rPr lang="en-US" altLang="ko-KR" sz="900" dirty="0" err="1" smtClean="0">
                <a:latin typeface="GothamLight" pitchFamily="50" charset="0"/>
              </a:rPr>
              <a:t>velit</a:t>
            </a:r>
            <a:r>
              <a:rPr lang="en-US" altLang="ko-KR" sz="900" dirty="0" smtClean="0">
                <a:latin typeface="GothamLight" pitchFamily="50" charset="0"/>
              </a:rPr>
              <a:t>. </a:t>
            </a:r>
          </a:p>
          <a:p>
            <a:pPr marL="171450" indent="-1714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sz="900" dirty="0" err="1" smtClean="0">
                <a:latin typeface="GothamLight" pitchFamily="50" charset="0"/>
              </a:rPr>
              <a:t>Donec</a:t>
            </a:r>
            <a:r>
              <a:rPr lang="en-US" altLang="ko-KR" sz="900" dirty="0" smtClean="0">
                <a:latin typeface="GothamLight" pitchFamily="50" charset="0"/>
              </a:rPr>
              <a:t> </a:t>
            </a:r>
            <a:r>
              <a:rPr lang="en-US" altLang="ko-KR" sz="900" dirty="0" err="1" smtClean="0">
                <a:latin typeface="GothamLight" pitchFamily="50" charset="0"/>
              </a:rPr>
              <a:t>ornare</a:t>
            </a:r>
            <a:r>
              <a:rPr lang="en-US" altLang="ko-KR" sz="900" dirty="0" smtClean="0">
                <a:latin typeface="GothamLight" pitchFamily="50" charset="0"/>
              </a:rPr>
              <a:t> </a:t>
            </a:r>
            <a:r>
              <a:rPr lang="en-US" altLang="ko-KR" sz="900" dirty="0" err="1" smtClean="0">
                <a:latin typeface="GothamLight" pitchFamily="50" charset="0"/>
              </a:rPr>
              <a:t>nibh</a:t>
            </a:r>
            <a:r>
              <a:rPr lang="en-US" altLang="ko-KR" sz="900" dirty="0" smtClean="0">
                <a:latin typeface="GothamLight" pitchFamily="50" charset="0"/>
              </a:rPr>
              <a:t> </a:t>
            </a:r>
            <a:r>
              <a:rPr lang="en-US" altLang="ko-KR" sz="900" dirty="0" err="1" smtClean="0">
                <a:latin typeface="GothamLight" pitchFamily="50" charset="0"/>
              </a:rPr>
              <a:t>diam</a:t>
            </a:r>
            <a:r>
              <a:rPr lang="en-US" altLang="ko-KR" sz="900" dirty="0" smtClean="0">
                <a:latin typeface="GothamLight" pitchFamily="50" charset="0"/>
              </a:rPr>
              <a:t>, </a:t>
            </a:r>
            <a:r>
              <a:rPr lang="en-US" altLang="ko-KR" sz="900" dirty="0" err="1" smtClean="0">
                <a:latin typeface="GothamLight" pitchFamily="50" charset="0"/>
              </a:rPr>
              <a:t>ut</a:t>
            </a:r>
            <a:r>
              <a:rPr lang="en-US" altLang="ko-KR" sz="900" dirty="0" smtClean="0">
                <a:latin typeface="GothamLight" pitchFamily="50" charset="0"/>
              </a:rPr>
              <a:t> pharetra </a:t>
            </a:r>
            <a:r>
              <a:rPr lang="en-US" altLang="ko-KR" sz="900" dirty="0" err="1" smtClean="0">
                <a:latin typeface="GothamLight" pitchFamily="50" charset="0"/>
              </a:rPr>
              <a:t>elit</a:t>
            </a:r>
            <a:r>
              <a:rPr lang="en-US" altLang="ko-KR" sz="900" dirty="0" smtClean="0">
                <a:latin typeface="GothamLight" pitchFamily="50" charset="0"/>
              </a:rPr>
              <a:t> maximus </a:t>
            </a:r>
            <a:r>
              <a:rPr lang="en-US" altLang="ko-KR" sz="900" dirty="0" err="1" smtClean="0">
                <a:latin typeface="GothamLight" pitchFamily="50" charset="0"/>
              </a:rPr>
              <a:t>ut.</a:t>
            </a:r>
            <a:endParaRPr lang="ko-KR" altLang="en-US" sz="900" dirty="0">
              <a:latin typeface="GothamLight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108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>
            <a:extLst>
              <a:ext uri="{FF2B5EF4-FFF2-40B4-BE49-F238E27FC236}">
                <a16:creationId xmlns:a16="http://schemas.microsoft.com/office/drawing/2014/main" id="{9303B380-25C9-4550-8720-59F5BA991F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04" y="846"/>
            <a:ext cx="9144000" cy="5381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직사각형 18">
            <a:extLst>
              <a:ext uri="{FF2B5EF4-FFF2-40B4-BE49-F238E27FC236}">
                <a16:creationId xmlns:a16="http://schemas.microsoft.com/office/drawing/2014/main" id="{4BB2467E-35C4-4B59-A42D-B97D70CAD731}"/>
              </a:ext>
            </a:extLst>
          </p:cNvPr>
          <p:cNvSpPr/>
          <p:nvPr/>
        </p:nvSpPr>
        <p:spPr>
          <a:xfrm>
            <a:off x="-4588" y="0"/>
            <a:ext cx="9144000" cy="6850429"/>
          </a:xfrm>
          <a:prstGeom prst="rect">
            <a:avLst/>
          </a:prstGeom>
          <a:solidFill>
            <a:srgbClr val="FFFFFF">
              <a:alpha val="50196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24" name="그림 23">
            <a:extLst>
              <a:ext uri="{FF2B5EF4-FFF2-40B4-BE49-F238E27FC236}">
                <a16:creationId xmlns:a16="http://schemas.microsoft.com/office/drawing/2014/main" id="{8B26B9BA-B6F1-47AF-AAFB-DA73B56C8C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34888"/>
            <a:ext cx="4176000" cy="1218295"/>
          </a:xfrm>
          <a:prstGeom prst="rect">
            <a:avLst/>
          </a:prstGeom>
        </p:spPr>
      </p:pic>
      <p:grpSp>
        <p:nvGrpSpPr>
          <p:cNvPr id="25" name="그룹 24">
            <a:extLst>
              <a:ext uri="{FF2B5EF4-FFF2-40B4-BE49-F238E27FC236}">
                <a16:creationId xmlns:a16="http://schemas.microsoft.com/office/drawing/2014/main" id="{82308359-BB41-46D8-9016-4CC187DFA205}"/>
              </a:ext>
            </a:extLst>
          </p:cNvPr>
          <p:cNvGrpSpPr/>
          <p:nvPr/>
        </p:nvGrpSpPr>
        <p:grpSpPr>
          <a:xfrm>
            <a:off x="1320515" y="4192613"/>
            <a:ext cx="6493794" cy="932042"/>
            <a:chOff x="1761362" y="3734424"/>
            <a:chExt cx="6493794" cy="932042"/>
          </a:xfrm>
        </p:grpSpPr>
        <p:sp>
          <p:nvSpPr>
            <p:cNvPr id="26" name="직사각형 25"/>
            <p:cNvSpPr/>
            <p:nvPr/>
          </p:nvSpPr>
          <p:spPr>
            <a:xfrm>
              <a:off x="2522323" y="3734424"/>
              <a:ext cx="4975073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2800" b="1" dirty="0">
                  <a:solidFill>
                    <a:srgbClr val="002060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Nov. </a:t>
              </a:r>
              <a:r>
                <a:rPr lang="en-US" altLang="ko-KR" sz="2800" b="1" dirty="0" smtClean="0">
                  <a:solidFill>
                    <a:srgbClr val="C00000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8 </a:t>
              </a:r>
              <a:r>
                <a:rPr lang="en-US" altLang="ko-KR" sz="2800" b="1" dirty="0" smtClean="0">
                  <a:solidFill>
                    <a:srgbClr val="002060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(</a:t>
              </a:r>
              <a:r>
                <a:rPr lang="en-US" altLang="ko-KR" sz="2800" b="1" dirty="0">
                  <a:solidFill>
                    <a:srgbClr val="002060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Fri) </a:t>
              </a:r>
              <a:r>
                <a:rPr lang="en-US" altLang="ko-KR" sz="2800" b="1" dirty="0" smtClean="0">
                  <a:solidFill>
                    <a:srgbClr val="002060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– </a:t>
              </a:r>
              <a:r>
                <a:rPr lang="en-US" altLang="ko-KR" sz="2800" b="1" dirty="0" smtClean="0">
                  <a:solidFill>
                    <a:srgbClr val="C00000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10</a:t>
              </a:r>
              <a:r>
                <a:rPr lang="en-US" altLang="ko-KR" sz="2800" b="1" dirty="0" smtClean="0">
                  <a:solidFill>
                    <a:srgbClr val="1CF0F0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 </a:t>
              </a:r>
              <a:r>
                <a:rPr lang="en-US" altLang="ko-KR" sz="2800" b="1" dirty="0" smtClean="0">
                  <a:solidFill>
                    <a:srgbClr val="002060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(</a:t>
              </a:r>
              <a:r>
                <a:rPr lang="en-US" altLang="ko-KR" sz="2800" b="1" dirty="0">
                  <a:solidFill>
                    <a:srgbClr val="002060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Sun), 2019</a:t>
              </a:r>
              <a:endParaRPr lang="ko-KR" altLang="en-US" sz="2800" b="1" dirty="0">
                <a:solidFill>
                  <a:srgbClr val="00206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1761362" y="4204801"/>
              <a:ext cx="649379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r-FR" altLang="ko-KR" sz="2400" b="1" dirty="0">
                  <a:solidFill>
                    <a:srgbClr val="002060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COEX Convention Center, Seoul, Korea</a:t>
              </a:r>
              <a:endParaRPr lang="ko-KR" altLang="en-US" sz="2400" b="1" dirty="0">
                <a:solidFill>
                  <a:srgbClr val="00206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D14AD68A-1CE7-49E2-8C71-3E95EE69CE10}"/>
              </a:ext>
            </a:extLst>
          </p:cNvPr>
          <p:cNvSpPr/>
          <p:nvPr/>
        </p:nvSpPr>
        <p:spPr>
          <a:xfrm>
            <a:off x="3023828" y="6477403"/>
            <a:ext cx="30963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b-NO" altLang="ko-KR" sz="1600" b="1" dirty="0">
                <a:solidFill>
                  <a:srgbClr val="002060"/>
                </a:solidFill>
              </a:rPr>
              <a:t>www.consasia.org</a:t>
            </a:r>
            <a:endParaRPr lang="ko-KR" altLang="en-US" sz="1600" b="1" dirty="0">
              <a:solidFill>
                <a:srgbClr val="002060"/>
              </a:solidFill>
            </a:endParaRPr>
          </a:p>
        </p:txBody>
      </p:sp>
      <p:grpSp>
        <p:nvGrpSpPr>
          <p:cNvPr id="29" name="그룹 28"/>
          <p:cNvGrpSpPr/>
          <p:nvPr/>
        </p:nvGrpSpPr>
        <p:grpSpPr>
          <a:xfrm>
            <a:off x="467544" y="2087925"/>
            <a:ext cx="8596248" cy="971742"/>
            <a:chOff x="467544" y="2087925"/>
            <a:chExt cx="8596248" cy="971742"/>
          </a:xfrm>
        </p:grpSpPr>
        <p:sp>
          <p:nvSpPr>
            <p:cNvPr id="30" name="직사각형 29"/>
            <p:cNvSpPr/>
            <p:nvPr/>
          </p:nvSpPr>
          <p:spPr>
            <a:xfrm>
              <a:off x="494840" y="2105560"/>
              <a:ext cx="8568952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prstClr val="white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Conservative Dentistry :</a:t>
              </a:r>
            </a:p>
            <a:p>
              <a:r>
                <a:rPr lang="en-US" altLang="ko-KR" sz="2800" b="1" dirty="0">
                  <a:solidFill>
                    <a:prstClr val="white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the Path from Research to  High-quality Care</a:t>
              </a:r>
              <a:endParaRPr lang="ko-KR" altLang="en-US" sz="2800" b="1" dirty="0">
                <a:solidFill>
                  <a:prstClr val="white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467544" y="2087925"/>
              <a:ext cx="8568952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2800" b="1" dirty="0">
                  <a:solidFill>
                    <a:srgbClr val="002060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Conservative Dentistry :</a:t>
              </a:r>
            </a:p>
            <a:p>
              <a:r>
                <a:rPr lang="en-US" altLang="ko-KR" sz="2800" b="1" dirty="0">
                  <a:solidFill>
                    <a:srgbClr val="002060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the Path from Research to  High-quality Care</a:t>
              </a:r>
              <a:endParaRPr lang="ko-KR" altLang="en-US" sz="2800" b="1" dirty="0">
                <a:solidFill>
                  <a:srgbClr val="00206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grpSp>
        <p:nvGrpSpPr>
          <p:cNvPr id="4" name="그룹 3"/>
          <p:cNvGrpSpPr/>
          <p:nvPr/>
        </p:nvGrpSpPr>
        <p:grpSpPr>
          <a:xfrm>
            <a:off x="1320515" y="5596750"/>
            <a:ext cx="6561080" cy="665856"/>
            <a:chOff x="1323288" y="5363453"/>
            <a:chExt cx="6561080" cy="665856"/>
          </a:xfrm>
        </p:grpSpPr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A65DCC84-8C8F-478C-ADFC-481AC06EEC1C}"/>
                </a:ext>
              </a:extLst>
            </p:cNvPr>
            <p:cNvGrpSpPr/>
            <p:nvPr/>
          </p:nvGrpSpPr>
          <p:grpSpPr>
            <a:xfrm>
              <a:off x="1323288" y="5373216"/>
              <a:ext cx="6561080" cy="646331"/>
              <a:chOff x="531199" y="4653051"/>
              <a:chExt cx="6561080" cy="646331"/>
            </a:xfrm>
          </p:grpSpPr>
          <p:sp>
            <p:nvSpPr>
              <p:cNvPr id="21" name="직사각형 20"/>
              <p:cNvSpPr/>
              <p:nvPr/>
            </p:nvSpPr>
            <p:spPr>
              <a:xfrm>
                <a:off x="1893425" y="4653051"/>
                <a:ext cx="519885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F81BD">
                        <a:lumMod val="50000"/>
                      </a:srgbClr>
                    </a:solidFill>
                    <a:effectLst/>
                    <a:uLnTx/>
                    <a:uFillTx/>
                    <a:latin typeface="Gotham Rounded Book" pitchFamily="50" charset="0"/>
                    <a:ea typeface="바른돋움OTF 1" pitchFamily="50" charset="-127"/>
                  </a:rPr>
                  <a:t>Asian-Oceanian Federation of Conservative Dentistry (AOFCD)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F81BD">
                        <a:lumMod val="50000"/>
                      </a:srgbClr>
                    </a:solidFill>
                    <a:effectLst/>
                    <a:uLnTx/>
                    <a:uFillTx/>
                    <a:latin typeface="Gotham Rounded Book" pitchFamily="50" charset="0"/>
                    <a:ea typeface="바른돋움OTF 1" pitchFamily="50" charset="-127"/>
                  </a:rPr>
                  <a:t>Korean Academy of Conservative Dentistry (KACD)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F81BD">
                        <a:lumMod val="50000"/>
                      </a:srgbClr>
                    </a:solidFill>
                    <a:effectLst/>
                    <a:uLnTx/>
                    <a:uFillTx/>
                    <a:latin typeface="Gotham Rounded Book" pitchFamily="50" charset="0"/>
                    <a:ea typeface="바른돋움OTF 1" pitchFamily="50" charset="-127"/>
                  </a:rPr>
                  <a:t>Korean Academy of Endodontics (KAE)</a:t>
                </a:r>
              </a:p>
            </p:txBody>
          </p:sp>
          <p:cxnSp>
            <p:nvCxnSpPr>
              <p:cNvPr id="22" name="직선 연결선 21"/>
              <p:cNvCxnSpPr/>
              <p:nvPr/>
            </p:nvCxnSpPr>
            <p:spPr>
              <a:xfrm>
                <a:off x="1824121" y="4778216"/>
                <a:ext cx="0" cy="396000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</p:cxnSp>
          <p:sp>
            <p:nvSpPr>
              <p:cNvPr id="23" name="직사각형 22"/>
              <p:cNvSpPr/>
              <p:nvPr/>
            </p:nvSpPr>
            <p:spPr>
              <a:xfrm>
                <a:off x="531199" y="4806939"/>
                <a:ext cx="124906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2AD0E2"/>
                    </a:solidFill>
                    <a:effectLst/>
                    <a:uLnTx/>
                    <a:uFillTx/>
                    <a:latin typeface="Gotham Bold" panose="02000803030000020004" pitchFamily="2" charset="0"/>
                    <a:ea typeface="바른돋움OTF 1" pitchFamily="50" charset="-127"/>
                  </a:rPr>
                  <a:t>Hosted by</a:t>
                </a:r>
                <a:endParaRPr kumimoji="0" lang="ko-KR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2AD0E2"/>
                  </a:solidFill>
                  <a:effectLst/>
                  <a:uLnTx/>
                  <a:uFillTx/>
                  <a:latin typeface="Gotham Bold" panose="02000803030000020004" pitchFamily="2" charset="0"/>
                  <a:ea typeface="바른돋움OTF 1" pitchFamily="50" charset="-127"/>
                </a:endParaRPr>
              </a:p>
            </p:txBody>
          </p:sp>
        </p:grpSp>
        <p:cxnSp>
          <p:nvCxnSpPr>
            <p:cNvPr id="3" name="직선 연결선 2"/>
            <p:cNvCxnSpPr/>
            <p:nvPr/>
          </p:nvCxnSpPr>
          <p:spPr>
            <a:xfrm>
              <a:off x="2641651" y="5363453"/>
              <a:ext cx="0" cy="665856"/>
            </a:xfrm>
            <a:prstGeom prst="line">
              <a:avLst/>
            </a:prstGeom>
            <a:ln w="57150">
              <a:solidFill>
                <a:srgbClr val="51D9E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34652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3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8" dur="1500" fill="hold"/>
                                        <p:tgtEl>
                                          <p:spTgt spid="2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명준\진행프로젝트\ConsAsia\이미지\ppt템플릿 폴더\배경용jpg\배경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제목 1"/>
          <p:cNvSpPr txBox="1">
            <a:spLocks/>
          </p:cNvSpPr>
          <p:nvPr/>
        </p:nvSpPr>
        <p:spPr>
          <a:xfrm>
            <a:off x="457200" y="236563"/>
            <a:ext cx="8229600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Gotham Bold" pitchFamily="2" charset="0"/>
                <a:ea typeface="+mj-ea"/>
                <a:cs typeface="+mj-cs"/>
              </a:defRPr>
            </a:lvl1pPr>
          </a:lstStyle>
          <a:p>
            <a:pPr algn="ctr"/>
            <a:r>
              <a:rPr lang="en-US" altLang="ko-KR" sz="3000" dirty="0" smtClean="0">
                <a:solidFill>
                  <a:schemeClr val="bg1"/>
                </a:solidFill>
                <a:latin typeface="GothamMedium" pitchFamily="50" charset="0"/>
              </a:rPr>
              <a:t>Notice</a:t>
            </a:r>
            <a:endParaRPr lang="ko-KR" altLang="en-US" sz="3000" dirty="0">
              <a:solidFill>
                <a:schemeClr val="bg1"/>
              </a:solidFill>
              <a:latin typeface="GothamMedium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7604" y="2765298"/>
            <a:ext cx="712879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700" dirty="0" smtClean="0">
                <a:solidFill>
                  <a:schemeClr val="bg1"/>
                </a:solidFill>
                <a:latin typeface="Gotham Book" pitchFamily="2" charset="0"/>
              </a:rPr>
              <a:t>This is where the sentence </a:t>
            </a:r>
          </a:p>
          <a:p>
            <a:pPr algn="ctr"/>
            <a:r>
              <a:rPr lang="en-US" altLang="ko-KR" sz="3700" dirty="0" smtClean="0">
                <a:solidFill>
                  <a:schemeClr val="bg1"/>
                </a:solidFill>
                <a:latin typeface="Gotham Book" pitchFamily="2" charset="0"/>
              </a:rPr>
              <a:t>is entered. 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5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6093296"/>
            <a:ext cx="1296144" cy="619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06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234</Words>
  <Application>Microsoft Office PowerPoint</Application>
  <PresentationFormat>화면 슬라이드 쇼(4:3)</PresentationFormat>
  <Paragraphs>30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7" baseType="lpstr">
      <vt:lpstr>GothamLight</vt:lpstr>
      <vt:lpstr>바른돋움OTF 1</vt:lpstr>
      <vt:lpstr>Arial</vt:lpstr>
      <vt:lpstr>Gotham Bold</vt:lpstr>
      <vt:lpstr>Gotham Book</vt:lpstr>
      <vt:lpstr>Gotham Rounded Book</vt:lpstr>
      <vt:lpstr>GothamMedium</vt:lpstr>
      <vt:lpstr>HY헤드라인M</vt:lpstr>
      <vt:lpstr>맑은 고딕</vt:lpstr>
      <vt:lpstr>Office 테마</vt:lpstr>
      <vt:lpstr>PowerPoint 프레젠테이션</vt:lpstr>
      <vt:lpstr>00</vt:lpstr>
      <vt:lpstr>PowerPoint 프레젠테이션</vt:lpstr>
      <vt:lpstr>Subject</vt:lpstr>
      <vt:lpstr>Lecture Subject</vt:lpstr>
      <vt:lpstr>PowerPoint 프레젠테이션</vt:lpstr>
      <vt:lpstr>PowerPoint 프레젠테이션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Microsoft</dc:creator>
  <cp:lastModifiedBy>Hypertension</cp:lastModifiedBy>
  <cp:revision>13</cp:revision>
  <dcterms:created xsi:type="dcterms:W3CDTF">2017-11-06T08:06:55Z</dcterms:created>
  <dcterms:modified xsi:type="dcterms:W3CDTF">2019-03-27T08:32:29Z</dcterms:modified>
</cp:coreProperties>
</file>